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jnEz4Z22ujQvOgftmluqpPm/9O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da9f37edd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3da9f37eddb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d99282197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3d99282197c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d99282197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3d99282197c_0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d99282197c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3d99282197c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da9f37edd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3da9f37edd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d99282197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3d99282197c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da8398eb0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3da8398eb03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da9f37ed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g3da9f37edd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da8398eb03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da8398eb0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title="III Image Apr 27, 2026, 10_55_53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5729"/>
            <a:ext cx="913912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_logo_via.png" id="89" name="Google Shape;8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0"/>
          <p:cNvSpPr txBox="1"/>
          <p:nvPr/>
        </p:nvSpPr>
        <p:spPr>
          <a:xfrm>
            <a:off x="253500" y="251075"/>
            <a:ext cx="86340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Oração Inicial 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V/.Em nome do Pai, e do Filho, e do Espírito Santo.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R/.Ámen</a:t>
            </a: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Introdução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Deus amou tanto o mundo, que nos deu  o Seu Filho e com Ele, Maria, Sua mãe.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Nesta Oração,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somos convidados a acolher Maria e a mensagem, que ela nos entregou, por meio de Santa Catarina nas aparições de 1830 na Rua de Bac, em Paris e onde nos é oferecida a Medalha Milagrosa. 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Via Milagrosa oferece-nos, portanto a oportunidade de percorrer 7ºestações, e a cada estação aprofundar a mensagem da Medalha Milagrosa, unidos ao amor reparador de Jesus!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/>
          <p:nvPr/>
        </p:nvSpPr>
        <p:spPr>
          <a:xfrm>
            <a:off x="358300" y="345825"/>
            <a:ext cx="72192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1ª Estação: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ºAPARIÇÃO DA VIRGEM SANTÍSSIMA A SANTA CATARINA LABOURÉ</a:t>
            </a:r>
            <a:endParaRPr b="1"/>
          </a:p>
        </p:txBody>
      </p:sp>
      <p:sp>
        <p:nvSpPr>
          <p:cNvPr id="96" name="Google Shape;96;p5"/>
          <p:cNvSpPr txBox="1"/>
          <p:nvPr/>
        </p:nvSpPr>
        <p:spPr>
          <a:xfrm>
            <a:off x="439622" y="1075952"/>
            <a:ext cx="6699900" cy="10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Jaculatória:</a:t>
            </a:r>
            <a:br>
              <a:rPr b="0" i="0" lang="pt-PT" sz="15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V/.Ó Maria concebida sem pecado,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 Rogai por nós que recorremos a vós!</a:t>
            </a:r>
            <a:r>
              <a:rPr b="0" i="0" lang="pt-PT" sz="15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pt-PT" sz="15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97" name="Google Shape;97;p5"/>
          <p:cNvSpPr txBox="1"/>
          <p:nvPr/>
        </p:nvSpPr>
        <p:spPr>
          <a:xfrm>
            <a:off x="439622" y="2090851"/>
            <a:ext cx="7749900" cy="24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Leitura</a:t>
            </a: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Catarina ouviu alguém chamá-la pelo nome. Uma criança misteriosa estava aos pés de sua cama e pediu que ela se levantasse. “Irmã, venha à capela. A Virgem Santíssima está à sua espera”, disse ele. Catarina vestiu-se e seguiu a criança, que “levava raios de luz por onde passava”. Ao chegar à capela, Santa Catarina parou perto da cadeira do abade no santuário. Então, ouviu um som “como o farfalhar de um vestido de seda”. O seu pequeno guia disse: “Aqui está a Virgem Santíssima, aqui está ela”.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100">
                <a:solidFill>
                  <a:schemeClr val="dk1"/>
                </a:solidFill>
              </a:rPr>
              <a:t>Relato das </a:t>
            </a:r>
            <a:r>
              <a:rPr lang="pt-PT" sz="1100">
                <a:solidFill>
                  <a:schemeClr val="dk1"/>
                </a:solidFill>
              </a:rPr>
              <a:t>aparições</a:t>
            </a:r>
            <a:r>
              <a:rPr lang="pt-PT" sz="1100">
                <a:solidFill>
                  <a:schemeClr val="dk1"/>
                </a:solidFill>
              </a:rPr>
              <a:t> - Capela da Medalha Milagrosa (Rue du Bac, Paris)</a:t>
            </a:r>
            <a:endParaRPr b="1" sz="11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_logo_via.png" id="98" name="Google Shape;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/>
          <p:nvPr/>
        </p:nvSpPr>
        <p:spPr>
          <a:xfrm>
            <a:off x="335550" y="26224"/>
            <a:ext cx="8714100" cy="49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Meditação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Contemplemos a Virgem Imaculada, na sua primeira aparição a Santa Catarina Labouré. A piedosa noviça, guiada pelo seu Anjo da Guarda, é apresentada à Imaculada Senhora.  Consideremos sua inefável alegria. Seremos também felizes, como Santa Catarina se trabalharmos com ardor na nossa santificação.  Gozaremos as delícias do Paraíso, se nos privarmos dos gozos terrenos.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pt-PT" sz="153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Momento de silêncio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Oração</a:t>
            </a: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Senhor, nosso Deus, que enviaste a Santíssima Virgem Maria, a visitar a tua humilde serva Catarina, com uma mensagem de Fé e Esperança, concede-nos que, por sua intercessão, possamos servir a Jesus Cristo nos nossos irmãos, trabalhando para a difusão da Tua mensagem de Amor.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Pai Nosso,  Avé-Maria, Glória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Cântico</a:t>
            </a: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Nossa Senhora do Sim, | Maravilha: Virgem Mãe! 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Cuida, Maria, de mim,| E que eu diga Sim também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Chamou o Anjo de Deus: | Maria não tenhas medo,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Serás mãe do Filho Eterno, | Eis revelado o segredo!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_logo_via.png" id="104" name="Google Shape;10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 txBox="1"/>
          <p:nvPr/>
        </p:nvSpPr>
        <p:spPr>
          <a:xfrm>
            <a:off x="459425" y="393000"/>
            <a:ext cx="65430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2ª Estação 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2º </a:t>
            </a: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APARIÇÃO DA VIRGEM SANTÍSSIMA A SANTA CATARINA LABOURÉ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7"/>
          <p:cNvSpPr txBox="1"/>
          <p:nvPr/>
        </p:nvSpPr>
        <p:spPr>
          <a:xfrm>
            <a:off x="459425" y="1121925"/>
            <a:ext cx="8149800" cy="29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Jaculatória: 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V/.Ó Maria concebida sem pecado,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 Rogai por nós que recorremos a vós!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Leitura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Santíssima Virgem, no dia 27 de novembro de 1830, aparece de novo, na Capela, a Catarina Labouré. 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Eram 17h30, durante a oração das Irmãs e das noviças, sobre o quadro de São José.  Catarina vê dois globos vivos, que passam, um após o outro, e nos quais a Santíssima Virgem se mantém em pé, sobre a metade do globo terrestre, os seus pés esmagando a serpente.</a:t>
            </a:r>
            <a:endParaRPr sz="157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57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100">
                <a:solidFill>
                  <a:schemeClr val="dk1"/>
                </a:solidFill>
              </a:rPr>
              <a:t>Relato das aparições - Capela da Medalha Milagrosa (Rue du Bac, Paris)</a:t>
            </a:r>
            <a:endParaRPr sz="1560">
              <a:solidFill>
                <a:schemeClr val="dk1"/>
              </a:solidFill>
            </a:endParaRPr>
          </a:p>
        </p:txBody>
      </p:sp>
      <p:pic>
        <p:nvPicPr>
          <p:cNvPr descr="_logo_via.png" id="111" name="Google Shape;11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da9f37eddb_0_10"/>
          <p:cNvSpPr txBox="1"/>
          <p:nvPr/>
        </p:nvSpPr>
        <p:spPr>
          <a:xfrm>
            <a:off x="285776" y="262164"/>
            <a:ext cx="8554800" cy="49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Meditação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Maria na história da Salvação procura conduzir os Seus Filhos a Cristo, e não se cansa por isso de se Fazer próxima do Homem e mais uma vez se revelar a Santa Catarina em uma aparição. Maria conversa com Catarina, revela-lhe qual o caminho a seguir. Maria faz-se guia, a todos aqueles que se deixarem guiar por ela. Sejamos Peregrinos com Maria.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Momento de silêncio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Oração</a:t>
            </a: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Senhor, concede-nos, por  intercessão de Maria, possamos ser Peregrinos firmes na Fé, na Esperança e na Caridade, ao serviço de Jesus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Cristo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Pai Nosso,  Avé-Maria, Glória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Cântico</a:t>
            </a: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Nossa Senhora do Sim, | Maravilha: Virgem Mãe!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Cuida, Maria, de mim,| E que eu diga Sim também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Chamou o Anjo de Deus:  | Maria não tenhas medo,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Serás mãe do Filho Eterno, | Eis revelado o segredo!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_logo_via.png" id="117" name="Google Shape;117;g3da9f37eddb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/>
          <p:nvPr/>
        </p:nvSpPr>
        <p:spPr>
          <a:xfrm>
            <a:off x="482200" y="298650"/>
            <a:ext cx="78753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3ª Estação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MEDALHA MILAGROSA - RAIOS DE GRAÇAS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9"/>
          <p:cNvSpPr txBox="1"/>
          <p:nvPr/>
        </p:nvSpPr>
        <p:spPr>
          <a:xfrm>
            <a:off x="482196" y="930628"/>
            <a:ext cx="66999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Jaculatória: 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V/.Ó Maria concebida sem pecado,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 Rogai por nós que recorremos a vós!</a:t>
            </a:r>
            <a:r>
              <a:rPr lang="pt-PT" sz="1570">
                <a:solidFill>
                  <a:schemeClr val="dk1"/>
                </a:solidFill>
              </a:rPr>
              <a:t> </a:t>
            </a:r>
            <a:br>
              <a:rPr lang="pt-PT" sz="1570">
                <a:solidFill>
                  <a:schemeClr val="dk1"/>
                </a:solidFill>
              </a:rPr>
            </a:br>
            <a:endParaRPr sz="1570">
              <a:solidFill>
                <a:schemeClr val="dk1"/>
              </a:solidFill>
            </a:endParaRPr>
          </a:p>
        </p:txBody>
      </p:sp>
      <p:sp>
        <p:nvSpPr>
          <p:cNvPr id="124" name="Google Shape;124;p9"/>
          <p:cNvSpPr txBox="1"/>
          <p:nvPr/>
        </p:nvSpPr>
        <p:spPr>
          <a:xfrm>
            <a:off x="419225" y="1971625"/>
            <a:ext cx="8468400" cy="31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Leitura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Catarina viu algo como duas pinturas vivas, fundindo-se uma na outra, nas quais a Virgem Santíssima estava de pé sobre um hemisfério, com os pés a esmagar a cabeça de uma serpente. Nessa primeira imagem, a Virgem segurava um pequeno globo dourado encimado por uma cruz, que ela erguia em direção ao céu. Catarina então ouviu: “Este globo representa o mundo inteiro e cada pessoa em particular…”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 segunda imagem, belos raios de luz emanavam das mãos abertas da Virgem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Santíssima, adornadas com anéis de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jóias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No mesmo instante, Santa Catarina ouviu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uma voz dizer: "Este é o símbolo das graças que  são concedidas a todos  aqueles que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pedem".</a:t>
            </a:r>
            <a:endParaRPr b="0" sz="157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100">
                <a:solidFill>
                  <a:schemeClr val="dk1"/>
                </a:solidFill>
              </a:rPr>
              <a:t>Relato das aparições - Capela da Medalha Milagrosa (Rue du Bac, Paris)</a:t>
            </a:r>
            <a:endParaRPr sz="1570">
              <a:solidFill>
                <a:schemeClr val="dk1"/>
              </a:solidFill>
            </a:endParaRPr>
          </a:p>
        </p:txBody>
      </p:sp>
      <p:pic>
        <p:nvPicPr>
          <p:cNvPr descr="_logo_via.png" id="125" name="Google Shape;12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d99282197c_0_12"/>
          <p:cNvSpPr txBox="1"/>
          <p:nvPr/>
        </p:nvSpPr>
        <p:spPr>
          <a:xfrm>
            <a:off x="364400" y="84000"/>
            <a:ext cx="8554500" cy="47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Meditação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Contemplemos Maria, desprendendo de suas mãos raios luminosos. "Estes raios - diz-nos a Virgem Santíssima - são as graças que derramo sobre todos aqueles que me as  pedem e aos que trazem com fé a minha medalha".  Não desperdicemos tantas graças! Saibamos recorrer a Maria e pedir com coração  fervoroso, humilde e p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erseverante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Sua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Intercessão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pt-PT" sz="153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Momento de silêncio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Oração</a:t>
            </a: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Senhor, nosso Deus, que por intercessão de Maria Santíssima concedes todas as graças a quem as pede, concede-nos que te sirvamos sempre com amor, trabalhando pelo Teu reino.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Pai Nosso,  Avé-Maria, Glória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Cântico</a:t>
            </a: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Nossa Senhora do Sim, | Maravilha: Virgem Mãe! 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Cuida, Maria, de mim,| E que eu diga Sim também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aria era o povo eleito | Cheio duma antiga esperança;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 isso à o querer de Deus | Respondeu na confiança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_logo_via.png" id="131" name="Google Shape;131;g3d99282197c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"/>
          <p:cNvSpPr txBox="1"/>
          <p:nvPr/>
        </p:nvSpPr>
        <p:spPr>
          <a:xfrm>
            <a:off x="470150" y="286300"/>
            <a:ext cx="72351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4ª Estação 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MEDALHA MILAGROSA  - JESUS E MARIA</a:t>
            </a:r>
            <a:endParaRPr/>
          </a:p>
        </p:txBody>
      </p:sp>
      <p:sp>
        <p:nvSpPr>
          <p:cNvPr id="137" name="Google Shape;137;p11"/>
          <p:cNvSpPr txBox="1"/>
          <p:nvPr/>
        </p:nvSpPr>
        <p:spPr>
          <a:xfrm>
            <a:off x="470150" y="2246292"/>
            <a:ext cx="7749900" cy="19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Leitura</a:t>
            </a:r>
            <a:br>
              <a:rPr b="0" lang="pt-PT" sz="157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verso da medalha, a letra "M" é encimada por uma cruz. Este "M" é a inicial de Maria, e a cruz é a Cruz de Cristo. Esses dois símbolos entrelaçados revelam a relação indissociável que une Cristo à sua Mãe Santíssima.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Maria está associada à missão da salvação da humanidade por meio de seu Filho Jesus. É por meio de sua compaixão e sofrimento que ela se une a Cristo.</a:t>
            </a:r>
            <a:endParaRPr b="0" sz="157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100">
                <a:solidFill>
                  <a:schemeClr val="dk1"/>
                </a:solidFill>
              </a:rPr>
              <a:t>A Medalha Milagrosa</a:t>
            </a:r>
            <a:r>
              <a:rPr lang="pt-PT" sz="1100">
                <a:solidFill>
                  <a:schemeClr val="dk1"/>
                </a:solidFill>
              </a:rPr>
              <a:t> - Capela da Medalha Milagrosa (Rue du Bac, Paris)</a:t>
            </a:r>
            <a:endParaRPr sz="1570">
              <a:solidFill>
                <a:schemeClr val="dk1"/>
              </a:solidFill>
            </a:endParaRPr>
          </a:p>
        </p:txBody>
      </p:sp>
      <p:sp>
        <p:nvSpPr>
          <p:cNvPr id="138" name="Google Shape;138;p11"/>
          <p:cNvSpPr txBox="1"/>
          <p:nvPr/>
        </p:nvSpPr>
        <p:spPr>
          <a:xfrm>
            <a:off x="470150" y="1035443"/>
            <a:ext cx="6699900" cy="10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Jaculatória:</a:t>
            </a:r>
            <a:r>
              <a:rPr b="0" lang="pt-PT" sz="156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lang="pt-PT" sz="156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V/.Ó Maria concebida sem pecado,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 Rogai por nós que recorremos a vós! </a:t>
            </a:r>
            <a:br>
              <a:rPr b="0" lang="pt-PT" sz="156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descr="_logo_via.png" id="139" name="Google Shape;13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d99282197c_0_17"/>
          <p:cNvSpPr txBox="1"/>
          <p:nvPr/>
        </p:nvSpPr>
        <p:spPr>
          <a:xfrm>
            <a:off x="348694" y="104871"/>
            <a:ext cx="8386200" cy="52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Meditação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Contemplemos a união  dos corações de Maria Santíssima e de Jesus Cristo.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Maria foi a primeira seguidora, fiel até à Cruz. Chamada de forma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piedosa,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Nossa Senhora das dores, Maria sobe viver a provação com  alegria. Deixemos os nossos corações encherem-se do mistério da Salvação, junto com Maria.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pt-PT" sz="153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Momento de silêncio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Oração</a:t>
            </a: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Senhor, nosso Deus, que pela paixão e ressurreição do Teu Filho, Jesus Cristo, resgatastes todos os pecadores, olhai benignamente para os vossos fiéis e para a Santa Igreja, e concedei-nos que, por intercessão da Virgem Santa Maria, permaneçamos unidos ao coração de Jesus!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Pai Nosso,  Avé-Maria, Glória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Cântico</a:t>
            </a: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Nossa Senhora do Sim, | Maravilha: Virgem Mãe!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Cuida, Maria, de mim,| E que eu diga Sim também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Eis a serva do Senhor!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|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-Foi a resposta que deu –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Cumpriu-se então a promessa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|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o Evangelho nasceu.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_logo_via.png" id="145" name="Google Shape;145;g3d99282197c_0_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3"/>
          <p:cNvSpPr txBox="1"/>
          <p:nvPr/>
        </p:nvSpPr>
        <p:spPr>
          <a:xfrm>
            <a:off x="524775" y="293175"/>
            <a:ext cx="45000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5ª Estação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SANTA CATARINA DE LABOURÉ</a:t>
            </a:r>
            <a:endParaRPr/>
          </a:p>
        </p:txBody>
      </p:sp>
      <p:sp>
        <p:nvSpPr>
          <p:cNvPr id="151" name="Google Shape;151;p13"/>
          <p:cNvSpPr txBox="1"/>
          <p:nvPr/>
        </p:nvSpPr>
        <p:spPr>
          <a:xfrm>
            <a:off x="524775" y="922538"/>
            <a:ext cx="6699900" cy="10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Jaculatória</a:t>
            </a:r>
            <a:r>
              <a:rPr b="0" lang="pt-PT" sz="156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br>
              <a:rPr b="0" lang="pt-PT" sz="156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V/.Ó Maria concebida sem pecado,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 Rogai por nós que recorremos a vós! </a:t>
            </a:r>
            <a:br>
              <a:rPr b="0" lang="pt-PT" sz="156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52" name="Google Shape;152;p13"/>
          <p:cNvSpPr txBox="1"/>
          <p:nvPr/>
        </p:nvSpPr>
        <p:spPr>
          <a:xfrm>
            <a:off x="524775" y="1824875"/>
            <a:ext cx="7749900" cy="26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Leitura</a:t>
            </a:r>
            <a:br>
              <a:rPr b="0" lang="pt-PT" sz="157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Durante a insurreição de 1848, a vida se torna difícil no asilo de Enghien onde se encontrava Santa Catarina. Faltava comida e Paris estava coberta de barricadas. 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Catarina permanece confiante: “A Virgem vigiará, ela cuidará de tudo. Não nos acontecerá nenhum mal”. De fato, com os cadáveres alinhados nas ruas, a comunidade foi milagrosamente poupada.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Após servir a Cristo, junto aos pobres durante 46 anos, Catarina morreu dia 31 de dezembro de 1876 repleta de uma grande paz. </a:t>
            </a:r>
            <a:endParaRPr b="0" sz="157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100">
                <a:solidFill>
                  <a:schemeClr val="dk1"/>
                </a:solidFill>
              </a:rPr>
              <a:t>Santa Catarina de Labouré</a:t>
            </a:r>
            <a:r>
              <a:rPr lang="pt-PT" sz="1100">
                <a:solidFill>
                  <a:schemeClr val="dk1"/>
                </a:solidFill>
              </a:rPr>
              <a:t> - Capela da Medalha Milagrosa (Rue du Bac, Paris)</a:t>
            </a:r>
            <a:endParaRPr sz="1570">
              <a:solidFill>
                <a:schemeClr val="dk1"/>
              </a:solidFill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0">
              <a:solidFill>
                <a:schemeClr val="dk1"/>
              </a:solidFill>
            </a:endParaRPr>
          </a:p>
        </p:txBody>
      </p:sp>
      <p:pic>
        <p:nvPicPr>
          <p:cNvPr descr="_logo_via.png" id="153" name="Google Shape;15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d99282197c_0_22"/>
          <p:cNvSpPr txBox="1"/>
          <p:nvPr/>
        </p:nvSpPr>
        <p:spPr>
          <a:xfrm>
            <a:off x="323721" y="167796"/>
            <a:ext cx="8465100" cy="49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Meditação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Santa Catarina viveu toda a Sua vida  no silêncio, no anonimato, na simplicidade, na humildade e na disponibilidade total  ao Serviço dos pobres durante toda a sua vida.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Procuremos seguir o seu exemplo  de vida, exemplo que nos conduz a  Jesus Cristo.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pt-PT" sz="153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Momento de silêncio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Oração</a:t>
            </a: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Senhor Deus, concede-nos, pela intercessão de Santa Catarina de Labouré, que sigamos sempre os passos do teu Filho Jesus Cristo, divulgando a mensagem da Medalha Milagrosa ao Mundo e servindo-Te sempre com humildade e simplicidade.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Pai Nosso,  Avé-Maria, Glória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Cântico</a:t>
            </a: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Nossa Senhora do Sim, | Maravilha: Virgem Mã</a:t>
            </a: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e!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Cuida, Maria, de mim,| E que eu diga Sim também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ela a Igreja toda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Responda que sim a Deus: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com Maria proclame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Nova terra e novos céus!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_logo_via.png" id="159" name="Google Shape;159;g3d99282197c_0_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"/>
          <p:cNvSpPr txBox="1"/>
          <p:nvPr/>
        </p:nvSpPr>
        <p:spPr>
          <a:xfrm>
            <a:off x="467750" y="193451"/>
            <a:ext cx="45000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6ª Estação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“Oh </a:t>
            </a: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MARIA CONCEBIDA SEM PECADO”</a:t>
            </a:r>
            <a:endParaRPr/>
          </a:p>
        </p:txBody>
      </p:sp>
      <p:sp>
        <p:nvSpPr>
          <p:cNvPr id="165" name="Google Shape;165;p15"/>
          <p:cNvSpPr txBox="1"/>
          <p:nvPr/>
        </p:nvSpPr>
        <p:spPr>
          <a:xfrm>
            <a:off x="467750" y="956663"/>
            <a:ext cx="6699900" cy="10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Jaculatória: 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V/.Ó Maria concebida sem pecado,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 Rogai por nós que recorremos a vós!</a:t>
            </a:r>
            <a:r>
              <a:rPr lang="pt-PT" sz="1560">
                <a:solidFill>
                  <a:schemeClr val="dk1"/>
                </a:solidFill>
              </a:rPr>
              <a:t> </a:t>
            </a:r>
            <a:br>
              <a:rPr lang="pt-PT" sz="156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166" name="Google Shape;166;p15"/>
          <p:cNvSpPr txBox="1"/>
          <p:nvPr/>
        </p:nvSpPr>
        <p:spPr>
          <a:xfrm>
            <a:off x="467738" y="2129366"/>
            <a:ext cx="7749900" cy="14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Leitura</a:t>
            </a:r>
            <a:br>
              <a:rPr b="0" lang="pt-PT" sz="157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Dogma da Imaculada Conceição afirma que Maria, desde o primeiro instante de sua concepção, foi preservada do pecado original pela graça de Deus. Essa prerrogativa única foi concedida em vista dos méritos de Jesus Cristo, Redentor da humanidade.</a:t>
            </a:r>
            <a:endParaRPr b="0" sz="157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0">
              <a:solidFill>
                <a:schemeClr val="dk1"/>
              </a:solidFill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</a:rPr>
              <a:t>Bula Papal Ineffabilis Deus, proclamada por Papa Pio IX em 1854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descr="_logo_via.png" id="167" name="Google Shape;16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da9f37eddb_0_5"/>
          <p:cNvSpPr txBox="1"/>
          <p:nvPr/>
        </p:nvSpPr>
        <p:spPr>
          <a:xfrm>
            <a:off x="427325" y="191421"/>
            <a:ext cx="8417700" cy="47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Meditação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Virgem Maria esmaga a cabeça da serpente. Com este gesto, a Santíssima Virgem Maria  relembra-nos que intercede pelo Homem na luta contra o maligno e convida-nos a seguir o seu exemplo. Sejamos pois, homens e mulheres de fé, na repulsa a todo o pecado.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pt-PT" sz="153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Momento de silêncio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Oração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Senhor, Deus Omnipotente, que concedeste à Virgem Santa Maria a Graça da Sua Concepção Imaculada, concede-nos que, por sua intercessão, possamos sempre honrar-Te e servir-Te com as nossas orações e ações.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Pai Nosso,  Avé-Maria, Glória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Cântico</a:t>
            </a: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Nossa Senhora do Sim, | Maravilha: Virgem Mãe!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Cuida, Maria, de mim,| E que eu diga Sim também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 Céu nada é velado | Para a salvação do mundo;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onde a mente não vai | Chega o coração profundo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_logo_via.png" id="173" name="Google Shape;173;g3da9f37eddb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"/>
          <p:cNvSpPr txBox="1"/>
          <p:nvPr/>
        </p:nvSpPr>
        <p:spPr>
          <a:xfrm>
            <a:off x="367975" y="220000"/>
            <a:ext cx="81939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7ª Estação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Associação da Medalha Milagrosa - uma Associação de Maria com uma missão</a:t>
            </a:r>
            <a:endParaRPr/>
          </a:p>
        </p:txBody>
      </p:sp>
      <p:sp>
        <p:nvSpPr>
          <p:cNvPr id="179" name="Google Shape;179;p17"/>
          <p:cNvSpPr txBox="1"/>
          <p:nvPr/>
        </p:nvSpPr>
        <p:spPr>
          <a:xfrm>
            <a:off x="367975" y="967120"/>
            <a:ext cx="6699900" cy="10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Jaculatória: 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V/.Ó Maria concebida sem pecado,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 Rogai por nós que recorremos a vós</a:t>
            </a:r>
            <a:r>
              <a:rPr b="0" lang="pt-PT" sz="156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! </a:t>
            </a:r>
            <a:br>
              <a:rPr b="0" lang="pt-PT" sz="156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80" name="Google Shape;180;p17"/>
          <p:cNvSpPr txBox="1"/>
          <p:nvPr/>
        </p:nvSpPr>
        <p:spPr>
          <a:xfrm>
            <a:off x="367974" y="1871927"/>
            <a:ext cx="8193900" cy="24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Leitura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contexto das aparições, surgem no meio fortemente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vincado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pela Caridade e Serviço ao Pobre: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primeiro a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 aparições acontecem por meio de uma Filha da Caridade, Santa Catarina Labouré, que têm como patrono São Vicente de Paulo, Patrono Universal da Caridade. 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Seguidamente, Nossa Senhora procurou dar ênfase nas Suas aparições de 1830, quando transmitiu que a Medalha Milagrosa deveria ser distribuída junto de Todo o povo de Deus, sobretudo dos mais Pobres.  Deste Modo, a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Associação da Medalha Milagrosa tem um forte compromisso com a ajuda aos mais pobres, indefesos e injustiçados.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PT" sz="1100">
                <a:solidFill>
                  <a:schemeClr val="dk1"/>
                </a:solidFill>
              </a:rPr>
              <a:t>Associação da Medalha Milagrosa - Portugal</a:t>
            </a:r>
            <a:endParaRPr sz="1570">
              <a:solidFill>
                <a:schemeClr val="dk1"/>
              </a:solidFill>
            </a:endParaRPr>
          </a:p>
        </p:txBody>
      </p:sp>
      <p:pic>
        <p:nvPicPr>
          <p:cNvPr descr="_logo_via.png" id="181" name="Google Shape;18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d99282197c_0_32"/>
          <p:cNvSpPr txBox="1"/>
          <p:nvPr/>
        </p:nvSpPr>
        <p:spPr>
          <a:xfrm>
            <a:off x="191400" y="120600"/>
            <a:ext cx="8761200" cy="52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0000" lIns="50000" spcFirstLastPara="1" rIns="50000" wrap="square" tIns="300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Meditação</a:t>
            </a:r>
            <a:b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Medalha Milagrosa é fonte de proteção, esperança e conforto para todos aqueles que enfrentam dificuldades na vida. É farol que conduz ao Pai nas maior tempestades da Vida! Quantos pobres! Quanta dor! Quanta solidão! Quanto choro inconsolável! Quanta vida apagada, sem luz! Reveste-se de extrema importância, assumir o compromisso na difusão da Medalha Milagrosa, junto de todo o Povo de Deus!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pt-PT" sz="153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Momento de silêncio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Oração</a:t>
            </a: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Senhor, Deus Omnipotente, que nos destes a graça da Medalha Milagrosa através da Virgem Santa Maria,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concedei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-nos conforto, consolo e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auxílio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todos que a vós recorram!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Pai Nosso,  Avé-Maria, Glória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Cântico</a:t>
            </a: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Nossa Senhora do Sim, | Maravilha: Virgem Mãe!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Cuida, Maria, de mim,| E que eu diga Sim também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 Céu nada é velado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a salvação do mundo;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onde a mente não vai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Chega o coração profundo.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_logo_via.png" id="187" name="Google Shape;187;g3d99282197c_0_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da8398eb03_0_5"/>
          <p:cNvSpPr txBox="1"/>
          <p:nvPr/>
        </p:nvSpPr>
        <p:spPr>
          <a:xfrm>
            <a:off x="206700" y="232746"/>
            <a:ext cx="8730600" cy="44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Preces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Porque a Medalha Milagrosa é um sinal da nossa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voção à Virgem Maria, por sua intercessão invoquemos o Senhor, dizendo: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R/.Por Maria, aumentai, ó Deus, a nossa união a Cristo.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1.Pai, que pelos méritos da redenção do vosso Filho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Unigênito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preservaste  Maria de toda a mancha do pecado, guardai-nos limpos do pecado.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R/.Por Maria, aumentai, ó Deus, a nossa união a Cristo.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2.Pai, fazei que a vossa Igreja, por intercessão da Virgem Maria, receba abundantemente frutos da redenção.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R/.Por Maria, aumentai, ó Deus, a nossa união a Cristo.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3.Pai que fizeste de Maria nossa medianeira, concedei-nos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reconhecê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-la como nossa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advogada!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R/.Por Maria, aumentai, ó Deus, a nossa união a Cristo.</a:t>
            </a:r>
            <a:endParaRPr b="1"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_logo_via.png" id="193" name="Google Shape;193;g3da8398eb03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"/>
          <p:cNvSpPr txBox="1"/>
          <p:nvPr/>
        </p:nvSpPr>
        <p:spPr>
          <a:xfrm>
            <a:off x="145950" y="404700"/>
            <a:ext cx="8852100" cy="32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Preces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4.Pai, que na Virgem Maria quisestes dar-nos um perfeito modelo de seguimento a Cristo, fazei que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procuremos imitar o exemplo de Vida de Maria. </a:t>
            </a: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R/.Por Maria, aumentai, ó Deus, a nossa união a Cristo.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Pai, que ensinastes a Virgem Maria a conservar no seu coração todas as Vossas palavras, fazei que, seguindo o seu exemplo, também nós procuremos conservar  na nossa vida as palavras do Vosso Filho.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R/.Por Maria, aumentai, ó Deus, a nossa união a Cristo.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6.Pai, que concedestes o Espírito Santo aos Apóstolos, que rezavam com Maria, concedei-nos que, andemos segundo o mesmo Espírito.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R/.Por Maria, aumentai, ó Deus, a nossa união a Cristo.</a:t>
            </a:r>
            <a:endParaRPr b="1"/>
          </a:p>
        </p:txBody>
      </p:sp>
      <p:pic>
        <p:nvPicPr>
          <p:cNvPr descr="_logo_via.png" id="199" name="Google Shape;19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da9f37eddb_0_0"/>
          <p:cNvSpPr txBox="1"/>
          <p:nvPr/>
        </p:nvSpPr>
        <p:spPr>
          <a:xfrm>
            <a:off x="256800" y="288900"/>
            <a:ext cx="88872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Salve Rainha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Salve, Rainha,  mãe de misericórdia,  vida, doçura, esperança nossa, salve!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Vós bradamos,  os degredados filhos de Eva.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Vós suspiramos, gemendo e chorando  neste vale de lágrimas.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Eia, pois, advogada nossa,  esses Vossos olhos misericordiosos  a nós volvei.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E, depois deste desterro,  nos mostrai Jesus, bendito fruto do Vosso ventre.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Ó clemente, ó piedosa,  ó doce Virgem Maria. 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Rogai por nós, Santa Mãe de Deus,  para que sejamos dignos das promessas de Cristo.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Ámen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_logo_via.png" id="205" name="Google Shape;205;g3da9f37eddb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"/>
          <p:cNvSpPr txBox="1"/>
          <p:nvPr/>
        </p:nvSpPr>
        <p:spPr>
          <a:xfrm>
            <a:off x="259311" y="89388"/>
            <a:ext cx="7720800" cy="48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PT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Consagração a Nossa Senhora da Medalha Milagrosa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PT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Ó Virgem Mãe de Deus, Maria Imaculada,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PT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nós vos oferecemos e consagramos,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PT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 o título de nossa Senhora da Medalha Milagrosa,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PT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nosso corpo, o nosso coração, a nossa alma e todos os nossos bens espirituais e temporais.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PT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Fazei que a Medalha seja para cada um de nós um sinal certo de vosso amor para connosco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PT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uma recordação imperecedoura dos nossos deveres para convosco.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PT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ao trazer a vossa Medalha,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PT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guie-nos sempre a vossa amável proteção e nos conserve na graça do Vosso Divino Filho.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PT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Ó poderosíssima Virgem, Mãe do nosso Salvador,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PT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conservai-nos unidos a vós em todos os momentos de nossa vida.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PT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Alcançai-nos a todos nós, vossos filhos, a graça de uma boa morte,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PT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fim de que junto convosco, possamos gozar um dia da celeste beatitude.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PT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Ámen!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PT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Ó Maria, concebida sem pecado, rogai por nós que recorremos a vós!</a:t>
            </a:r>
            <a:r>
              <a:rPr b="0" i="0" lang="pt-PT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(3 vezes)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V/.Seja louvado Nosso Senhor Jesus Cristo.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R/. Para sempre seja louvado, com Sua Mãe, Maria Santíssima.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Ámen.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_logo_via.png" id="211" name="Google Shape;21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7625" y="3592125"/>
            <a:ext cx="1200000" cy="120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g3da8398eb03_0_21" title="100008243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8875" y="152400"/>
            <a:ext cx="3225800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3da8398eb03_0_21" title="564198335_122247321680179739_200120730019418957_n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0500" y="152400"/>
            <a:ext cx="32258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g3da8398eb03_0_21"/>
          <p:cNvSpPr txBox="1"/>
          <p:nvPr/>
        </p:nvSpPr>
        <p:spPr>
          <a:xfrm>
            <a:off x="445675" y="340800"/>
            <a:ext cx="3618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